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67" r:id="rId2"/>
    <p:sldId id="369" r:id="rId3"/>
    <p:sldId id="368" r:id="rId4"/>
    <p:sldId id="373" r:id="rId5"/>
  </p:sldIdLst>
  <p:sldSz cx="12192000" cy="6858000"/>
  <p:notesSz cx="6858000" cy="9144000"/>
  <p:custDataLst>
    <p:tags r:id="rId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C1A79-2BF1-4CD5-8A24-67926CD66ECE}" v="224" dt="2024-02-01T00:21:48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K Aliferis" userId="7380334f9b3ad6a2" providerId="LiveId" clId="{8CFC1A79-2BF1-4CD5-8A24-67926CD66ECE}"/>
    <pc:docChg chg="custSel addSld delSld modSld replTag delTag">
      <pc:chgData name="Dr K Aliferis" userId="7380334f9b3ad6a2" providerId="LiveId" clId="{8CFC1A79-2BF1-4CD5-8A24-67926CD66ECE}" dt="2024-02-01T00:23:35.921" v="640"/>
      <pc:docMkLst>
        <pc:docMk/>
      </pc:docMkLst>
      <pc:sldChg chg="del">
        <pc:chgData name="Dr K Aliferis" userId="7380334f9b3ad6a2" providerId="LiveId" clId="{8CFC1A79-2BF1-4CD5-8A24-67926CD66ECE}" dt="2024-01-31T23:50:51.697" v="52" actId="47"/>
        <pc:sldMkLst>
          <pc:docMk/>
          <pc:sldMk cId="160986598" sldId="286"/>
        </pc:sldMkLst>
      </pc:sldChg>
      <pc:sldChg chg="del">
        <pc:chgData name="Dr K Aliferis" userId="7380334f9b3ad6a2" providerId="LiveId" clId="{8CFC1A79-2BF1-4CD5-8A24-67926CD66ECE}" dt="2024-01-31T23:51:12.793" v="71" actId="47"/>
        <pc:sldMkLst>
          <pc:docMk/>
          <pc:sldMk cId="1091283909" sldId="295"/>
        </pc:sldMkLst>
      </pc:sldChg>
      <pc:sldChg chg="del">
        <pc:chgData name="Dr K Aliferis" userId="7380334f9b3ad6a2" providerId="LiveId" clId="{8CFC1A79-2BF1-4CD5-8A24-67926CD66ECE}" dt="2024-01-31T23:51:13.246" v="72" actId="47"/>
        <pc:sldMkLst>
          <pc:docMk/>
          <pc:sldMk cId="501008489" sldId="297"/>
        </pc:sldMkLst>
      </pc:sldChg>
      <pc:sldChg chg="del">
        <pc:chgData name="Dr K Aliferis" userId="7380334f9b3ad6a2" providerId="LiveId" clId="{8CFC1A79-2BF1-4CD5-8A24-67926CD66ECE}" dt="2024-01-31T23:51:13.793" v="73" actId="47"/>
        <pc:sldMkLst>
          <pc:docMk/>
          <pc:sldMk cId="114236932" sldId="299"/>
        </pc:sldMkLst>
      </pc:sldChg>
      <pc:sldChg chg="del">
        <pc:chgData name="Dr K Aliferis" userId="7380334f9b3ad6a2" providerId="LiveId" clId="{8CFC1A79-2BF1-4CD5-8A24-67926CD66ECE}" dt="2024-01-31T23:51:14.589" v="74" actId="47"/>
        <pc:sldMkLst>
          <pc:docMk/>
          <pc:sldMk cId="2022059928" sldId="311"/>
        </pc:sldMkLst>
      </pc:sldChg>
      <pc:sldChg chg="del">
        <pc:chgData name="Dr K Aliferis" userId="7380334f9b3ad6a2" providerId="LiveId" clId="{8CFC1A79-2BF1-4CD5-8A24-67926CD66ECE}" dt="2024-01-31T23:50:53.650" v="54" actId="47"/>
        <pc:sldMkLst>
          <pc:docMk/>
          <pc:sldMk cId="4203557555" sldId="316"/>
        </pc:sldMkLst>
      </pc:sldChg>
      <pc:sldChg chg="del">
        <pc:chgData name="Dr K Aliferis" userId="7380334f9b3ad6a2" providerId="LiveId" clId="{8CFC1A79-2BF1-4CD5-8A24-67926CD66ECE}" dt="2024-01-31T23:50:58.330" v="63" actId="47"/>
        <pc:sldMkLst>
          <pc:docMk/>
          <pc:sldMk cId="2971310022" sldId="317"/>
        </pc:sldMkLst>
      </pc:sldChg>
      <pc:sldChg chg="del">
        <pc:chgData name="Dr K Aliferis" userId="7380334f9b3ad6a2" providerId="LiveId" clId="{8CFC1A79-2BF1-4CD5-8A24-67926CD66ECE}" dt="2024-01-31T23:50:47.552" v="46" actId="47"/>
        <pc:sldMkLst>
          <pc:docMk/>
          <pc:sldMk cId="3166553846" sldId="318"/>
        </pc:sldMkLst>
      </pc:sldChg>
      <pc:sldChg chg="del">
        <pc:chgData name="Dr K Aliferis" userId="7380334f9b3ad6a2" providerId="LiveId" clId="{8CFC1A79-2BF1-4CD5-8A24-67926CD66ECE}" dt="2024-01-31T23:50:45.146" v="45" actId="47"/>
        <pc:sldMkLst>
          <pc:docMk/>
          <pc:sldMk cId="3755011403" sldId="350"/>
        </pc:sldMkLst>
      </pc:sldChg>
      <pc:sldChg chg="del">
        <pc:chgData name="Dr K Aliferis" userId="7380334f9b3ad6a2" providerId="LiveId" clId="{8CFC1A79-2BF1-4CD5-8A24-67926CD66ECE}" dt="2024-01-31T23:50:56.190" v="57" actId="47"/>
        <pc:sldMkLst>
          <pc:docMk/>
          <pc:sldMk cId="2944021480" sldId="351"/>
        </pc:sldMkLst>
      </pc:sldChg>
      <pc:sldChg chg="del">
        <pc:chgData name="Dr K Aliferis" userId="7380334f9b3ad6a2" providerId="LiveId" clId="{8CFC1A79-2BF1-4CD5-8A24-67926CD66ECE}" dt="2024-01-31T23:51:15.246" v="75" actId="47"/>
        <pc:sldMkLst>
          <pc:docMk/>
          <pc:sldMk cId="4128094095" sldId="352"/>
        </pc:sldMkLst>
      </pc:sldChg>
      <pc:sldChg chg="del">
        <pc:chgData name="Dr K Aliferis" userId="7380334f9b3ad6a2" providerId="LiveId" clId="{8CFC1A79-2BF1-4CD5-8A24-67926CD66ECE}" dt="2024-01-31T23:50:57.611" v="59" actId="47"/>
        <pc:sldMkLst>
          <pc:docMk/>
          <pc:sldMk cId="579622132" sldId="353"/>
        </pc:sldMkLst>
      </pc:sldChg>
      <pc:sldChg chg="del">
        <pc:chgData name="Dr K Aliferis" userId="7380334f9b3ad6a2" providerId="LiveId" clId="{8CFC1A79-2BF1-4CD5-8A24-67926CD66ECE}" dt="2024-01-31T23:50:52.603" v="53" actId="47"/>
        <pc:sldMkLst>
          <pc:docMk/>
          <pc:sldMk cId="536282616" sldId="354"/>
        </pc:sldMkLst>
      </pc:sldChg>
      <pc:sldChg chg="del">
        <pc:chgData name="Dr K Aliferis" userId="7380334f9b3ad6a2" providerId="LiveId" clId="{8CFC1A79-2BF1-4CD5-8A24-67926CD66ECE}" dt="2024-01-31T23:50:54.588" v="55" actId="47"/>
        <pc:sldMkLst>
          <pc:docMk/>
          <pc:sldMk cId="1499378775" sldId="355"/>
        </pc:sldMkLst>
      </pc:sldChg>
      <pc:sldChg chg="del">
        <pc:chgData name="Dr K Aliferis" userId="7380334f9b3ad6a2" providerId="LiveId" clId="{8CFC1A79-2BF1-4CD5-8A24-67926CD66ECE}" dt="2024-01-31T23:50:55.479" v="56" actId="47"/>
        <pc:sldMkLst>
          <pc:docMk/>
          <pc:sldMk cId="3534993637" sldId="356"/>
        </pc:sldMkLst>
      </pc:sldChg>
      <pc:sldChg chg="del">
        <pc:chgData name="Dr K Aliferis" userId="7380334f9b3ad6a2" providerId="LiveId" clId="{8CFC1A79-2BF1-4CD5-8A24-67926CD66ECE}" dt="2024-01-31T23:50:56.955" v="58" actId="47"/>
        <pc:sldMkLst>
          <pc:docMk/>
          <pc:sldMk cId="2835253344" sldId="358"/>
        </pc:sldMkLst>
      </pc:sldChg>
      <pc:sldChg chg="del">
        <pc:chgData name="Dr K Aliferis" userId="7380334f9b3ad6a2" providerId="LiveId" clId="{8CFC1A79-2BF1-4CD5-8A24-67926CD66ECE}" dt="2024-01-31T23:51:10.355" v="69" actId="47"/>
        <pc:sldMkLst>
          <pc:docMk/>
          <pc:sldMk cId="2885194887" sldId="359"/>
        </pc:sldMkLst>
      </pc:sldChg>
      <pc:sldChg chg="del">
        <pc:chgData name="Dr K Aliferis" userId="7380334f9b3ad6a2" providerId="LiveId" clId="{8CFC1A79-2BF1-4CD5-8A24-67926CD66ECE}" dt="2024-01-31T23:51:11.714" v="70" actId="47"/>
        <pc:sldMkLst>
          <pc:docMk/>
          <pc:sldMk cId="1623487103" sldId="360"/>
        </pc:sldMkLst>
      </pc:sldChg>
      <pc:sldChg chg="del">
        <pc:chgData name="Dr K Aliferis" userId="7380334f9b3ad6a2" providerId="LiveId" clId="{8CFC1A79-2BF1-4CD5-8A24-67926CD66ECE}" dt="2024-01-31T23:50:59.143" v="64" actId="47"/>
        <pc:sldMkLst>
          <pc:docMk/>
          <pc:sldMk cId="3118440148" sldId="361"/>
        </pc:sldMkLst>
      </pc:sldChg>
      <pc:sldChg chg="del">
        <pc:chgData name="Dr K Aliferis" userId="7380334f9b3ad6a2" providerId="LiveId" clId="{8CFC1A79-2BF1-4CD5-8A24-67926CD66ECE}" dt="2024-01-31T23:50:59.822" v="65" actId="47"/>
        <pc:sldMkLst>
          <pc:docMk/>
          <pc:sldMk cId="930126366" sldId="362"/>
        </pc:sldMkLst>
      </pc:sldChg>
      <pc:sldChg chg="del">
        <pc:chgData name="Dr K Aliferis" userId="7380334f9b3ad6a2" providerId="LiveId" clId="{8CFC1A79-2BF1-4CD5-8A24-67926CD66ECE}" dt="2024-01-31T23:50:50.291" v="51" actId="47"/>
        <pc:sldMkLst>
          <pc:docMk/>
          <pc:sldMk cId="664848920" sldId="363"/>
        </pc:sldMkLst>
      </pc:sldChg>
      <pc:sldChg chg="del">
        <pc:chgData name="Dr K Aliferis" userId="7380334f9b3ad6a2" providerId="LiveId" clId="{8CFC1A79-2BF1-4CD5-8A24-67926CD66ECE}" dt="2024-01-31T23:51:16.480" v="76" actId="47"/>
        <pc:sldMkLst>
          <pc:docMk/>
          <pc:sldMk cId="4059477276" sldId="365"/>
        </pc:sldMkLst>
      </pc:sldChg>
      <pc:sldChg chg="del">
        <pc:chgData name="Dr K Aliferis" userId="7380334f9b3ad6a2" providerId="LiveId" clId="{8CFC1A79-2BF1-4CD5-8A24-67926CD66ECE}" dt="2024-01-31T23:50:49.162" v="50" actId="47"/>
        <pc:sldMkLst>
          <pc:docMk/>
          <pc:sldMk cId="2628659804" sldId="366"/>
        </pc:sldMkLst>
      </pc:sldChg>
      <pc:sldChg chg="addSp modSp mod modAnim">
        <pc:chgData name="Dr K Aliferis" userId="7380334f9b3ad6a2" providerId="LiveId" clId="{8CFC1A79-2BF1-4CD5-8A24-67926CD66ECE}" dt="2024-02-01T00:21:48.807" v="627" actId="207"/>
        <pc:sldMkLst>
          <pc:docMk/>
          <pc:sldMk cId="106657662" sldId="367"/>
        </pc:sldMkLst>
        <pc:spChg chg="mod">
          <ac:chgData name="Dr K Aliferis" userId="7380334f9b3ad6a2" providerId="LiveId" clId="{8CFC1A79-2BF1-4CD5-8A24-67926CD66ECE}" dt="2024-02-01T00:21:48.807" v="627" actId="207"/>
          <ac:spMkLst>
            <pc:docMk/>
            <pc:sldMk cId="106657662" sldId="367"/>
            <ac:spMk id="5" creationId="{FB6BDFE4-171A-F451-2A5F-206ADC8806AF}"/>
          </ac:spMkLst>
        </pc:spChg>
        <pc:spChg chg="add mod">
          <ac:chgData name="Dr K Aliferis" userId="7380334f9b3ad6a2" providerId="LiveId" clId="{8CFC1A79-2BF1-4CD5-8A24-67926CD66ECE}" dt="2024-02-01T00:20:16.105" v="512"/>
          <ac:spMkLst>
            <pc:docMk/>
            <pc:sldMk cId="106657662" sldId="367"/>
            <ac:spMk id="8" creationId="{6D5865FE-15B8-226E-405C-4439072FF5EE}"/>
          </ac:spMkLst>
        </pc:spChg>
        <pc:picChg chg="add mod">
          <ac:chgData name="Dr K Aliferis" userId="7380334f9b3ad6a2" providerId="LiveId" clId="{8CFC1A79-2BF1-4CD5-8A24-67926CD66ECE}" dt="2024-02-01T00:20:16.105" v="512"/>
          <ac:picMkLst>
            <pc:docMk/>
            <pc:sldMk cId="106657662" sldId="367"/>
            <ac:picMk id="9" creationId="{AA10F711-FC62-D240-2710-0E9CB3DE0939}"/>
          </ac:picMkLst>
        </pc:picChg>
      </pc:sldChg>
      <pc:sldChg chg="modSp mod">
        <pc:chgData name="Dr K Aliferis" userId="7380334f9b3ad6a2" providerId="LiveId" clId="{8CFC1A79-2BF1-4CD5-8A24-67926CD66ECE}" dt="2024-02-01T00:22:32.198" v="631" actId="20577"/>
        <pc:sldMkLst>
          <pc:docMk/>
          <pc:sldMk cId="3900179195" sldId="368"/>
        </pc:sldMkLst>
        <pc:spChg chg="mod">
          <ac:chgData name="Dr K Aliferis" userId="7380334f9b3ad6a2" providerId="LiveId" clId="{8CFC1A79-2BF1-4CD5-8A24-67926CD66ECE}" dt="2024-02-01T00:22:32.198" v="631" actId="20577"/>
          <ac:spMkLst>
            <pc:docMk/>
            <pc:sldMk cId="3900179195" sldId="368"/>
            <ac:spMk id="12" creationId="{3B3F32F5-1FA6-3204-C5B8-EB7A3B3954A3}"/>
          </ac:spMkLst>
        </pc:spChg>
      </pc:sldChg>
      <pc:sldChg chg="addSp modSp mod modAnim">
        <pc:chgData name="Dr K Aliferis" userId="7380334f9b3ad6a2" providerId="LiveId" clId="{8CFC1A79-2BF1-4CD5-8A24-67926CD66ECE}" dt="2024-01-31T23:59:00.162" v="286"/>
        <pc:sldMkLst>
          <pc:docMk/>
          <pc:sldMk cId="693289390" sldId="369"/>
        </pc:sldMkLst>
        <pc:spChg chg="mod ord">
          <ac:chgData name="Dr K Aliferis" userId="7380334f9b3ad6a2" providerId="LiveId" clId="{8CFC1A79-2BF1-4CD5-8A24-67926CD66ECE}" dt="2024-01-31T23:55:53.782" v="227" actId="1076"/>
          <ac:spMkLst>
            <pc:docMk/>
            <pc:sldMk cId="693289390" sldId="369"/>
            <ac:spMk id="2" creationId="{943B3098-CCB8-F96E-7AA4-D66A9E587F16}"/>
          </ac:spMkLst>
        </pc:spChg>
        <pc:spChg chg="mod">
          <ac:chgData name="Dr K Aliferis" userId="7380334f9b3ad6a2" providerId="LiveId" clId="{8CFC1A79-2BF1-4CD5-8A24-67926CD66ECE}" dt="2024-01-31T23:56:10.382" v="232" actId="1035"/>
          <ac:spMkLst>
            <pc:docMk/>
            <pc:sldMk cId="693289390" sldId="369"/>
            <ac:spMk id="3" creationId="{81A9A0D7-0E07-ADCB-AF3B-17C688E4DCA6}"/>
          </ac:spMkLst>
        </pc:spChg>
        <pc:spChg chg="add mod">
          <ac:chgData name="Dr K Aliferis" userId="7380334f9b3ad6a2" providerId="LiveId" clId="{8CFC1A79-2BF1-4CD5-8A24-67926CD66ECE}" dt="2024-01-31T23:54:33.221" v="154" actId="2085"/>
          <ac:spMkLst>
            <pc:docMk/>
            <pc:sldMk cId="693289390" sldId="369"/>
            <ac:spMk id="11" creationId="{58F9E4AD-1E97-E18C-7CA7-C8E1C208B1C6}"/>
          </ac:spMkLst>
        </pc:spChg>
        <pc:spChg chg="add mod">
          <ac:chgData name="Dr K Aliferis" userId="7380334f9b3ad6a2" providerId="LiveId" clId="{8CFC1A79-2BF1-4CD5-8A24-67926CD66ECE}" dt="2024-01-31T23:55:40.172" v="221" actId="207"/>
          <ac:spMkLst>
            <pc:docMk/>
            <pc:sldMk cId="693289390" sldId="369"/>
            <ac:spMk id="12" creationId="{92E954E2-3969-20E3-9B8D-A200E7A338EE}"/>
          </ac:spMkLst>
        </pc:spChg>
        <pc:picChg chg="mod">
          <ac:chgData name="Dr K Aliferis" userId="7380334f9b3ad6a2" providerId="LiveId" clId="{8CFC1A79-2BF1-4CD5-8A24-67926CD66ECE}" dt="2024-01-31T23:56:12.100" v="236" actId="1036"/>
          <ac:picMkLst>
            <pc:docMk/>
            <pc:sldMk cId="693289390" sldId="369"/>
            <ac:picMk id="4" creationId="{923DE7C4-FD31-F807-5BEC-96C14B6ECFCE}"/>
          </ac:picMkLst>
        </pc:picChg>
      </pc:sldChg>
      <pc:sldChg chg="del">
        <pc:chgData name="Dr K Aliferis" userId="7380334f9b3ad6a2" providerId="LiveId" clId="{8CFC1A79-2BF1-4CD5-8A24-67926CD66ECE}" dt="2024-01-31T23:50:39.474" v="43" actId="47"/>
        <pc:sldMkLst>
          <pc:docMk/>
          <pc:sldMk cId="1191063070" sldId="371"/>
        </pc:sldMkLst>
      </pc:sldChg>
      <pc:sldChg chg="del">
        <pc:chgData name="Dr K Aliferis" userId="7380334f9b3ad6a2" providerId="LiveId" clId="{8CFC1A79-2BF1-4CD5-8A24-67926CD66ECE}" dt="2024-01-31T23:50:42.381" v="44" actId="47"/>
        <pc:sldMkLst>
          <pc:docMk/>
          <pc:sldMk cId="3286550455" sldId="372"/>
        </pc:sldMkLst>
      </pc:sldChg>
      <pc:sldChg chg="addSp modSp mod modAnim">
        <pc:chgData name="Dr K Aliferis" userId="7380334f9b3ad6a2" providerId="LiveId" clId="{8CFC1A79-2BF1-4CD5-8A24-67926CD66ECE}" dt="2024-02-01T00:20:29.465" v="517" actId="1076"/>
        <pc:sldMkLst>
          <pc:docMk/>
          <pc:sldMk cId="1619636666" sldId="373"/>
        </pc:sldMkLst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2" creationId="{D51CCF59-90F0-5C94-D036-C51A378E1D5A}"/>
          </ac:spMkLst>
        </pc:spChg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5" creationId="{6F5CAE23-5AD1-8EC5-3E7C-B13EF5AEDF67}"/>
          </ac:spMkLst>
        </pc:spChg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7" creationId="{75643EA8-4B41-AA95-3294-766D6AE68A4F}"/>
          </ac:spMkLst>
        </pc:spChg>
        <pc:spChg chg="add mod">
          <ac:chgData name="Dr K Aliferis" userId="7380334f9b3ad6a2" providerId="LiveId" clId="{8CFC1A79-2BF1-4CD5-8A24-67926CD66ECE}" dt="2024-01-31T23:47:57.183" v="30" actId="1036"/>
          <ac:spMkLst>
            <pc:docMk/>
            <pc:sldMk cId="1619636666" sldId="373"/>
            <ac:spMk id="8" creationId="{706AB945-646C-9447-D4EC-F1ACEE6BE717}"/>
          </ac:spMkLst>
        </pc:spChg>
        <pc:spChg chg="mod">
          <ac:chgData name="Dr K Aliferis" userId="7380334f9b3ad6a2" providerId="LiveId" clId="{8CFC1A79-2BF1-4CD5-8A24-67926CD66ECE}" dt="2024-01-31T23:48:15.148" v="39" actId="255"/>
          <ac:spMkLst>
            <pc:docMk/>
            <pc:sldMk cId="1619636666" sldId="373"/>
            <ac:spMk id="9" creationId="{A40F4E09-2C51-FA89-01EC-DC0840E480DB}"/>
          </ac:spMkLst>
        </pc:spChg>
        <pc:spChg chg="add mod">
          <ac:chgData name="Dr K Aliferis" userId="7380334f9b3ad6a2" providerId="LiveId" clId="{8CFC1A79-2BF1-4CD5-8A24-67926CD66ECE}" dt="2024-02-01T00:20:29.465" v="517" actId="1076"/>
          <ac:spMkLst>
            <pc:docMk/>
            <pc:sldMk cId="1619636666" sldId="373"/>
            <ac:spMk id="10" creationId="{6AAD2B6A-CC91-5B4B-B116-C7244F3D7504}"/>
          </ac:spMkLst>
        </pc:spChg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11" creationId="{FC0F7D8F-344E-D030-35BD-9BA5AC59C727}"/>
          </ac:spMkLst>
        </pc:spChg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12" creationId="{E9DF2532-0F8E-BC1E-77DB-FB8A25DC9D15}"/>
          </ac:spMkLst>
        </pc:spChg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13" creationId="{6E7F8411-02FB-2A47-DEBC-BA8971BE42E7}"/>
          </ac:spMkLst>
        </pc:spChg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14" creationId="{8E22F478-F034-71E2-CD71-AA98A4804FB4}"/>
          </ac:spMkLst>
        </pc:spChg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15" creationId="{DBCB960E-B59F-BB7E-D434-CF753DC07A53}"/>
          </ac:spMkLst>
        </pc:spChg>
        <pc:spChg chg="mod">
          <ac:chgData name="Dr K Aliferis" userId="7380334f9b3ad6a2" providerId="LiveId" clId="{8CFC1A79-2BF1-4CD5-8A24-67926CD66ECE}" dt="2024-01-31T23:48:04.947" v="34" actId="14100"/>
          <ac:spMkLst>
            <pc:docMk/>
            <pc:sldMk cId="1619636666" sldId="373"/>
            <ac:spMk id="16" creationId="{0CF7F434-8D85-3F56-2F16-54E4259D41CB}"/>
          </ac:spMkLst>
        </pc:spChg>
        <pc:spChg chg="mod">
          <ac:chgData name="Dr K Aliferis" userId="7380334f9b3ad6a2" providerId="LiveId" clId="{8CFC1A79-2BF1-4CD5-8A24-67926CD66ECE}" dt="2024-01-31T23:48:08.766" v="35" actId="14100"/>
          <ac:spMkLst>
            <pc:docMk/>
            <pc:sldMk cId="1619636666" sldId="373"/>
            <ac:spMk id="17" creationId="{2E162CB6-F73C-43E6-17CD-365F79122BAF}"/>
          </ac:spMkLst>
        </pc:spChg>
        <pc:spChg chg="mod">
          <ac:chgData name="Dr K Aliferis" userId="7380334f9b3ad6a2" providerId="LiveId" clId="{8CFC1A79-2BF1-4CD5-8A24-67926CD66ECE}" dt="2024-01-31T23:47:35.436" v="18" actId="1076"/>
          <ac:spMkLst>
            <pc:docMk/>
            <pc:sldMk cId="1619636666" sldId="373"/>
            <ac:spMk id="18" creationId="{EA8F0622-1903-1BEF-B65E-CDF7B407113E}"/>
          </ac:spMkLst>
        </pc:spChg>
        <pc:spChg chg="mod">
          <ac:chgData name="Dr K Aliferis" userId="7380334f9b3ad6a2" providerId="LiveId" clId="{8CFC1A79-2BF1-4CD5-8A24-67926CD66ECE}" dt="2024-01-31T23:47:52.586" v="25" actId="1035"/>
          <ac:spMkLst>
            <pc:docMk/>
            <pc:sldMk cId="1619636666" sldId="373"/>
            <ac:spMk id="21" creationId="{B36FA824-4C62-3955-724C-8123C1ABC7AC}"/>
          </ac:spMkLst>
        </pc:spChg>
        <pc:picChg chg="mod">
          <ac:chgData name="Dr K Aliferis" userId="7380334f9b3ad6a2" providerId="LiveId" clId="{8CFC1A79-2BF1-4CD5-8A24-67926CD66ECE}" dt="2024-01-31T23:52:30.106" v="80" actId="14100"/>
          <ac:picMkLst>
            <pc:docMk/>
            <pc:sldMk cId="1619636666" sldId="373"/>
            <ac:picMk id="4" creationId="{527B9F46-4BFE-5D4D-95C0-1C88CF8822C4}"/>
          </ac:picMkLst>
        </pc:picChg>
        <pc:picChg chg="add mod">
          <ac:chgData name="Dr K Aliferis" userId="7380334f9b3ad6a2" providerId="LiveId" clId="{8CFC1A79-2BF1-4CD5-8A24-67926CD66ECE}" dt="2024-02-01T00:20:29.465" v="517" actId="1076"/>
          <ac:picMkLst>
            <pc:docMk/>
            <pc:sldMk cId="1619636666" sldId="373"/>
            <ac:picMk id="19" creationId="{56A9FDC0-6F5C-CD73-C0B4-C7BF7EE5C05D}"/>
          </ac:picMkLst>
        </pc:picChg>
        <pc:picChg chg="add mod">
          <ac:chgData name="Dr K Aliferis" userId="7380334f9b3ad6a2" providerId="LiveId" clId="{8CFC1A79-2BF1-4CD5-8A24-67926CD66ECE}" dt="2024-02-01T00:14:36.646" v="471" actId="1038"/>
          <ac:picMkLst>
            <pc:docMk/>
            <pc:sldMk cId="1619636666" sldId="373"/>
            <ac:picMk id="6146" creationId="{B85A5816-C512-DEFF-6E80-7487F93EB624}"/>
          </ac:picMkLst>
        </pc:picChg>
        <pc:picChg chg="add mod">
          <ac:chgData name="Dr K Aliferis" userId="7380334f9b3ad6a2" providerId="LiveId" clId="{8CFC1A79-2BF1-4CD5-8A24-67926CD66ECE}" dt="2024-02-01T00:14:33.264" v="466" actId="1038"/>
          <ac:picMkLst>
            <pc:docMk/>
            <pc:sldMk cId="1619636666" sldId="373"/>
            <ac:picMk id="6148" creationId="{2A015D2A-902D-43C8-F516-73A4157D7515}"/>
          </ac:picMkLst>
        </pc:picChg>
        <pc:picChg chg="add mod">
          <ac:chgData name="Dr K Aliferis" userId="7380334f9b3ad6a2" providerId="LiveId" clId="{8CFC1A79-2BF1-4CD5-8A24-67926CD66ECE}" dt="2024-02-01T00:14:42.613" v="476" actId="1038"/>
          <ac:picMkLst>
            <pc:docMk/>
            <pc:sldMk cId="1619636666" sldId="373"/>
            <ac:picMk id="6150" creationId="{D5BD458A-7098-255A-B658-D7F4635A3F11}"/>
          </ac:picMkLst>
        </pc:picChg>
        <pc:picChg chg="add mod">
          <ac:chgData name="Dr K Aliferis" userId="7380334f9b3ad6a2" providerId="LiveId" clId="{8CFC1A79-2BF1-4CD5-8A24-67926CD66ECE}" dt="2024-02-01T00:14:29.894" v="465" actId="1038"/>
          <ac:picMkLst>
            <pc:docMk/>
            <pc:sldMk cId="1619636666" sldId="373"/>
            <ac:picMk id="6152" creationId="{6980DDFE-1F21-4029-FBCE-B549C74F2EB3}"/>
          </ac:picMkLst>
        </pc:picChg>
        <pc:picChg chg="add mod">
          <ac:chgData name="Dr K Aliferis" userId="7380334f9b3ad6a2" providerId="LiveId" clId="{8CFC1A79-2BF1-4CD5-8A24-67926CD66ECE}" dt="2024-02-01T00:14:25.982" v="457" actId="1076"/>
          <ac:picMkLst>
            <pc:docMk/>
            <pc:sldMk cId="1619636666" sldId="373"/>
            <ac:picMk id="6154" creationId="{F863FEC3-CDE0-1700-0048-20D4D5BA35B9}"/>
          </ac:picMkLst>
        </pc:picChg>
        <pc:picChg chg="add mod">
          <ac:chgData name="Dr K Aliferis" userId="7380334f9b3ad6a2" providerId="LiveId" clId="{8CFC1A79-2BF1-4CD5-8A24-67926CD66ECE}" dt="2024-02-01T00:17:26.260" v="487" actId="1076"/>
          <ac:picMkLst>
            <pc:docMk/>
            <pc:sldMk cId="1619636666" sldId="373"/>
            <ac:picMk id="6156" creationId="{E567CAB3-BD8B-2C68-EFE9-04C036E21D65}"/>
          </ac:picMkLst>
        </pc:picChg>
      </pc:sldChg>
      <pc:sldChg chg="modSp add del mod">
        <pc:chgData name="Dr K Aliferis" userId="7380334f9b3ad6a2" providerId="LiveId" clId="{8CFC1A79-2BF1-4CD5-8A24-67926CD66ECE}" dt="2024-01-31T23:47:04.278" v="10" actId="47"/>
        <pc:sldMkLst>
          <pc:docMk/>
          <pc:sldMk cId="2020062983" sldId="374"/>
        </pc:sldMkLst>
        <pc:spChg chg="mod">
          <ac:chgData name="Dr K Aliferis" userId="7380334f9b3ad6a2" providerId="LiveId" clId="{8CFC1A79-2BF1-4CD5-8A24-67926CD66ECE}" dt="2024-01-31T23:46:49.461" v="6" actId="1038"/>
          <ac:spMkLst>
            <pc:docMk/>
            <pc:sldMk cId="2020062983" sldId="374"/>
            <ac:spMk id="17" creationId="{2E162CB6-F73C-43E6-17CD-365F79122B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AA77B-70C7-4997-9AC7-D224305CD3DE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481C-532D-4EB3-A196-BBC5CE3B58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5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AA2F-3F86-65A9-507D-C39324D76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F450F-437B-32B9-7BBA-ED03DEE5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C7033-7E8B-000C-DDB9-E410FDED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6D61-5DD5-0BB1-7C24-B9B8CB18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31F13-064B-7EB8-8F05-97B85534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1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BD16-52D3-696C-508E-63EEB1E8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3E2E9-970B-CA7F-A59D-F2E158352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DB0A-6134-E3B4-5D0E-42C53D4C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54E8-8AD5-D0DF-668B-D3335858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EE0F-FC52-FE6C-FB9E-246DA079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46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0E92D-A29E-7D4B-0058-9D9EFCBE8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B05AC-2DF6-29B5-127E-0A12221F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12C9C-579F-3D44-4960-5CBE1109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00B7E-6234-D2BA-E634-37A2E8CC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CC0C9-3EEF-088D-A012-E46F9BC8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291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C9C3-1698-67A3-467C-06B0461E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5460-CBCB-6B20-18B6-3A43F584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605E6-2871-0BDD-A44A-DAF69221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D7B89-57AD-6AC8-AF6D-C6B48595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3D5E5-9573-04FA-E20D-5E0D666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14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7B6C-1F00-491B-6465-2609BF01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D73CD-CC15-D633-6BED-C4F0311F0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806CF-FC5B-331A-E49B-4596CF3A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A8235-CCF2-6929-6A10-94657527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FC94-E9A1-28A9-28B6-39E0F173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23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E720-3FF1-37D9-9C2C-7547E412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A627C-04F7-0B24-02A8-5447524DB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2CD1A-6AA0-DB69-8D0B-9D174C2EC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F7C55-804E-1E50-387B-1CE20FAC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51AE9-DEEF-E3F1-D2FC-D873F6C7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F3F46-5602-15F5-561D-BA88B9D9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3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5F1F-ABC2-8DBC-C806-377844FD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32BAD-80E6-2D6B-3B2B-28AF80434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085D2-1EE2-89D3-9B59-A83FCB7EC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6122A-9BFB-F38B-5478-40E4E6837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7EB37-D604-5267-E6D8-A56A2C7B8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F02F6-7259-1972-19CB-00C2FC9C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9566E-6692-C749-178E-ADCAE213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626DC-44EA-0921-4C48-14EB5FF3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75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D74C-77AA-A41B-E23B-44A4783B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D5F19-6554-E576-DF24-E39A804F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2E311-C005-26E6-69D9-42EFCE46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7F2F8-BD2E-00CF-CAC1-DB4C0D4E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25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6CA43-D8F3-E8A4-802D-48A8AAE1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574F2-40B8-F960-BFEB-F704CDB4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FAC26-6B89-F135-D6BD-587A96B4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71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83A1-D354-7CE6-BAD3-F541755F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31F7-7578-7FB8-DCF2-C865C7B8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702F7-F17A-2A9D-E720-5E80EB2DC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C302F-1FC0-75C0-DAE9-8B8236FB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E6754-964E-B4F4-0235-9842F190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D6EF3-0697-F53D-E1B2-3D606F4D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4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4A900-8447-8085-29FE-82C6699D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73B10-05FA-27C0-ED1E-A57C5C7FA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E53A5-20A9-A2F4-047F-BEC286494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B3E95-7987-8F85-BE6B-83991C86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386B9-DA6F-6188-960D-54BCD335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B2550-C2B9-366E-37B2-64642C4C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75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1A8E7-4F85-776B-D998-65C7B03B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8FA3-7B62-3596-F27E-65F164F4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6703A-B791-F869-66BC-D28793A33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4783-B2BF-4EA2-9290-337D29A85D2C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F374-F03B-39E6-9991-11D3C530D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CA41A-8094-2A73-B022-0A5B09C16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27A1-C3C8-45EB-937F-D8D8B6D80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49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eek agriculture and climate crisis | Union Is Strength">
            <a:extLst>
              <a:ext uri="{FF2B5EF4-FFF2-40B4-BE49-F238E27FC236}">
                <a16:creationId xmlns:a16="http://schemas.microsoft.com/office/drawing/2014/main" id="{CA6E7E6A-1914-AAA2-8CF7-0C8479545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3" t="18064" r="17121" b="-1"/>
          <a:stretch/>
        </p:blipFill>
        <p:spPr bwMode="auto">
          <a:xfrm>
            <a:off x="3697283" y="0"/>
            <a:ext cx="8518754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44B07142-CF8D-7842-FC85-CD69969CC206}"/>
              </a:ext>
            </a:extLst>
          </p:cNvPr>
          <p:cNvSpPr/>
          <p:nvPr/>
        </p:nvSpPr>
        <p:spPr>
          <a:xfrm rot="16200000">
            <a:off x="-5151783" y="2902118"/>
            <a:ext cx="10379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Pesticide Metabolomics Group </a:t>
            </a:r>
            <a:endParaRPr lang="en-US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04270-7808-C062-F940-805A85EC9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43"/>
          <a:stretch/>
        </p:blipFill>
        <p:spPr>
          <a:xfrm>
            <a:off x="1015663" y="2057401"/>
            <a:ext cx="7137737" cy="308832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6BDFE4-171A-F451-2A5F-206ADC8806AF}"/>
              </a:ext>
            </a:extLst>
          </p:cNvPr>
          <p:cNvSpPr/>
          <p:nvPr/>
        </p:nvSpPr>
        <p:spPr>
          <a:xfrm>
            <a:off x="3903918" y="-457498"/>
            <a:ext cx="851875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400" dirty="0">
              <a:solidFill>
                <a:schemeClr val="bg1"/>
              </a:solidFill>
            </a:endParaRPr>
          </a:p>
          <a:p>
            <a:pPr algn="ctr"/>
            <a:r>
              <a:rPr lang="el-GR" sz="3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Τεχνολογία αιχμής στην υπηρεσία του Ελληνικού αγροδιατροφικού τομέα</a:t>
            </a:r>
            <a:endParaRPr lang="en-US" sz="3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400" b="1" i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ΕΡΓΑΣΤΗΡΙΟ ΓΕΩΡΓΙΚΗΣ ΦΑΡΜΑΚΟΛΟΓΙΑΣ</a:t>
            </a:r>
            <a:endParaRPr lang="en-CA" sz="2400" b="1" i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ΔΙΕΥΘΥΝΤΗΣ Κ. ΑΛΙΦΕΡΗΣ</a:t>
            </a:r>
          </a:p>
          <a:p>
            <a:pPr algn="ctr"/>
            <a:r>
              <a:rPr lang="en-CA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konstantinos.aliferis@aua.gr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ED2DD-703E-ECB5-E4A2-079C0BA08466}"/>
              </a:ext>
            </a:extLst>
          </p:cNvPr>
          <p:cNvSpPr txBox="1"/>
          <p:nvPr/>
        </p:nvSpPr>
        <p:spPr>
          <a:xfrm>
            <a:off x="-38102" y="6509147"/>
            <a:ext cx="6343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https://www.aua.gr/pesticide-metabolomicsgroup/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865FE-15B8-226E-405C-4439072FF5EE}"/>
              </a:ext>
            </a:extLst>
          </p:cNvPr>
          <p:cNvSpPr txBox="1"/>
          <p:nvPr/>
        </p:nvSpPr>
        <p:spPr>
          <a:xfrm>
            <a:off x="8145247" y="6390985"/>
            <a:ext cx="404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ΓΕΩΠΟΝΙΚΟ ΠΑΝΕΠ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ΣΤΗΜΙΟ ΑΘΗΝΩΝ</a:t>
            </a:r>
          </a:p>
        </p:txBody>
      </p:sp>
      <p:pic>
        <p:nvPicPr>
          <p:cNvPr id="9" name="Εικόνα 2">
            <a:extLst>
              <a:ext uri="{FF2B5EF4-FFF2-40B4-BE49-F238E27FC236}">
                <a16:creationId xmlns:a16="http://schemas.microsoft.com/office/drawing/2014/main" id="{AA10F711-FC62-D240-2710-0E9CB3DE0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574" y="6212704"/>
            <a:ext cx="575673" cy="5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FE8071F3-BBEF-5144-8DBC-BEF24A4A3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ABE4E0-AD02-D71E-13F4-CC69E4EEF5FE}"/>
              </a:ext>
            </a:extLst>
          </p:cNvPr>
          <p:cNvSpPr txBox="1">
            <a:spLocks/>
          </p:cNvSpPr>
          <p:nvPr/>
        </p:nvSpPr>
        <p:spPr>
          <a:xfrm>
            <a:off x="369365" y="172866"/>
            <a:ext cx="6183835" cy="1713084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ΒΙΟΔΙΕΓΕΡΤΕΣ ΣΤΗ ΓΕΩΡΓΙΚΗ ΠΡΑΚΤΙΚ</a:t>
            </a:r>
            <a:r>
              <a:rPr lang="en-C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H:</a:t>
            </a:r>
          </a:p>
          <a:p>
            <a:r>
              <a:rPr lang="el-GR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ΜΥΘΟΙ &amp; ΠΡΑΓΜΑΤΙΚΟΤΗΤΑ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9A0D7-0E07-ADCB-AF3B-17C688E4DCA6}"/>
              </a:ext>
            </a:extLst>
          </p:cNvPr>
          <p:cNvSpPr txBox="1"/>
          <p:nvPr/>
        </p:nvSpPr>
        <p:spPr>
          <a:xfrm>
            <a:off x="8145247" y="6390985"/>
            <a:ext cx="404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ΓΕΩΠΟΝΙΚΟ ΠΑΝΕΠ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ΣΤΗΜΙΟ ΑΘΗΝΩΝ</a:t>
            </a:r>
          </a:p>
        </p:txBody>
      </p:sp>
      <p:pic>
        <p:nvPicPr>
          <p:cNvPr id="4" name="Εικόνα 2">
            <a:extLst>
              <a:ext uri="{FF2B5EF4-FFF2-40B4-BE49-F238E27FC236}">
                <a16:creationId xmlns:a16="http://schemas.microsoft.com/office/drawing/2014/main" id="{923DE7C4-FD31-F807-5BEC-96C14B6E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574" y="6212704"/>
            <a:ext cx="575673" cy="58516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DBDD7D5-67D6-F584-88AC-6FD673F341FD}"/>
              </a:ext>
            </a:extLst>
          </p:cNvPr>
          <p:cNvSpPr/>
          <p:nvPr/>
        </p:nvSpPr>
        <p:spPr>
          <a:xfrm>
            <a:off x="4631635" y="90361"/>
            <a:ext cx="10379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Pesticide Metabolomics Group </a:t>
            </a:r>
            <a:endParaRPr 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9E4AD-1E97-E18C-7CA7-C8E1C208B1C6}"/>
              </a:ext>
            </a:extLst>
          </p:cNvPr>
          <p:cNvSpPr/>
          <p:nvPr/>
        </p:nvSpPr>
        <p:spPr>
          <a:xfrm>
            <a:off x="369365" y="1885950"/>
            <a:ext cx="10012885" cy="109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954E2-3969-20E3-9B8D-A200E7A338EE}"/>
              </a:ext>
            </a:extLst>
          </p:cNvPr>
          <p:cNvSpPr/>
          <p:nvPr/>
        </p:nvSpPr>
        <p:spPr>
          <a:xfrm>
            <a:off x="231938" y="4419600"/>
            <a:ext cx="4475897" cy="347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B3098-CCB8-F96E-7AA4-D66A9E587F16}"/>
              </a:ext>
            </a:extLst>
          </p:cNvPr>
          <p:cNvSpPr txBox="1">
            <a:spLocks/>
          </p:cNvSpPr>
          <p:nvPr/>
        </p:nvSpPr>
        <p:spPr>
          <a:xfrm>
            <a:off x="369365" y="4229809"/>
            <a:ext cx="6183835" cy="14844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ΑΝΑΚΑΛΥΨΗ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ΝΕΩΝ ΒΙΟΔΡΑΣΤΙΚΩΝ ΠΑΡΑΓΟΝΤΩΝ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ΑΞΙΟΛΟΓΗΣΗ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ΒΙΟΔΙΕΓΕΡΤΩΝ ΜΕ ΕΦΑΡΜΟΓΗ 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ΜΕΤΑΒΟΛΟΜΙΚΗΣ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ΑΝΑΚΑΛΥΨΗ ΜΗΧΑΝΙΣΜΩΝ ΔΡΑΣΗΣ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ΤΥΠΟΠΟΙΗΣΗ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ΒΙΟΔΙΕΓΕΡΤΩΝ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666064-428F-84BC-FC35-D040C28F2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4" r="38497" b="1"/>
          <a:stretch/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F1E943-E475-7E06-CD75-8654E2F94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97" r="-2" b="-2"/>
          <a:stretch/>
        </p:blipFill>
        <p:spPr>
          <a:xfrm>
            <a:off x="4493435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E60735-E7D2-0503-AEAA-71FD13686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1" r="-1" b="-1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7AA20-1494-CDB0-EA0E-D01AC7498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" t="-429" r="1281" b="5746"/>
          <a:stretch/>
        </p:blipFill>
        <p:spPr>
          <a:xfrm>
            <a:off x="6335342" y="3523681"/>
            <a:ext cx="5841911" cy="3312068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00EE7-A75A-24CD-79B7-912A3C41EA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33" r="-2" b="11882"/>
          <a:stretch/>
        </p:blipFill>
        <p:spPr>
          <a:xfrm>
            <a:off x="-2" y="3511295"/>
            <a:ext cx="7698565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5911-CBA4-DC17-30FC-C57236916F0A}"/>
              </a:ext>
            </a:extLst>
          </p:cNvPr>
          <p:cNvSpPr txBox="1"/>
          <p:nvPr/>
        </p:nvSpPr>
        <p:spPr>
          <a:xfrm>
            <a:off x="120740" y="-444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ΕΛΕΓΧΟΣ ΑΠΟΤΕΛΕΣΜΑΤΙΚΟΤΗΤΑΣ ΒΙΟΔΙΕΓΕΡΤΩΝ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3F32F5-1FA6-3204-C5B8-EB7A3B3954A3}"/>
              </a:ext>
            </a:extLst>
          </p:cNvPr>
          <p:cNvSpPr txBox="1"/>
          <p:nvPr/>
        </p:nvSpPr>
        <p:spPr>
          <a:xfrm>
            <a:off x="176314" y="351105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ΚΑΝΝΑΒΗ: </a:t>
            </a:r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E38BC-74D7-2C5C-56EE-372919D34DCD}"/>
              </a:ext>
            </a:extLst>
          </p:cNvPr>
          <p:cNvSpPr txBox="1"/>
          <p:nvPr/>
        </p:nvSpPr>
        <p:spPr>
          <a:xfrm>
            <a:off x="6216740" y="140236"/>
            <a:ext cx="683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ΚΑΙΝΟΤΟΜΕΣ ΕΦΑΡΜΟΓΕΣ</a:t>
            </a:r>
            <a:endParaRPr lang="en-US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F0E3D0C-ED53-3ED7-D00F-59A6BF8C6A9C}"/>
              </a:ext>
            </a:extLst>
          </p:cNvPr>
          <p:cNvSpPr/>
          <p:nvPr/>
        </p:nvSpPr>
        <p:spPr>
          <a:xfrm>
            <a:off x="-2" y="3203275"/>
            <a:ext cx="10379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dirty="0">
              <a:solidFill>
                <a:srgbClr val="FF0000"/>
              </a:solidFill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Pesticide Metabolomics Group 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B9F46-4BFE-5D4D-95C0-1C88CF88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7" t="27086" r="18756" b="15988"/>
          <a:stretch/>
        </p:blipFill>
        <p:spPr>
          <a:xfrm>
            <a:off x="1" y="-1"/>
            <a:ext cx="12192000" cy="6855657"/>
          </a:xfrm>
          <a:prstGeom prst="rect">
            <a:avLst/>
          </a:prstGeom>
        </p:spPr>
      </p:pic>
      <p:sp>
        <p:nvSpPr>
          <p:cNvPr id="12" name="Hexagon 11">
            <a:extLst>
              <a:ext uri="{FF2B5EF4-FFF2-40B4-BE49-F238E27FC236}">
                <a16:creationId xmlns:a16="http://schemas.microsoft.com/office/drawing/2014/main" id="{E9DF2532-0F8E-BC1E-77DB-FB8A25DC9D15}"/>
              </a:ext>
            </a:extLst>
          </p:cNvPr>
          <p:cNvSpPr/>
          <p:nvPr/>
        </p:nvSpPr>
        <p:spPr>
          <a:xfrm>
            <a:off x="5682516" y="42923"/>
            <a:ext cx="3638915" cy="3226385"/>
          </a:xfrm>
          <a:prstGeom prst="hexagon">
            <a:avLst/>
          </a:prstGeom>
          <a:solidFill>
            <a:schemeClr val="accent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E7F8411-02FB-2A47-DEBC-BA8971BE42E7}"/>
              </a:ext>
            </a:extLst>
          </p:cNvPr>
          <p:cNvSpPr/>
          <p:nvPr/>
        </p:nvSpPr>
        <p:spPr>
          <a:xfrm>
            <a:off x="2819728" y="1694023"/>
            <a:ext cx="3638915" cy="3226385"/>
          </a:xfrm>
          <a:prstGeom prst="hexagon">
            <a:avLst/>
          </a:prstGeom>
          <a:solidFill>
            <a:schemeClr val="accent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E22F478-F034-71E2-CD71-AA98A4804FB4}"/>
              </a:ext>
            </a:extLst>
          </p:cNvPr>
          <p:cNvSpPr/>
          <p:nvPr/>
        </p:nvSpPr>
        <p:spPr>
          <a:xfrm>
            <a:off x="5699577" y="3306454"/>
            <a:ext cx="3638915" cy="3226385"/>
          </a:xfrm>
          <a:prstGeom prst="hexagon">
            <a:avLst/>
          </a:prstGeom>
          <a:solidFill>
            <a:schemeClr val="accent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CF7F434-8D85-3F56-2F16-54E4259D41CB}"/>
              </a:ext>
            </a:extLst>
          </p:cNvPr>
          <p:cNvSpPr/>
          <p:nvPr/>
        </p:nvSpPr>
        <p:spPr>
          <a:xfrm>
            <a:off x="38100" y="72449"/>
            <a:ext cx="3543752" cy="3226385"/>
          </a:xfrm>
          <a:prstGeom prst="hexagon">
            <a:avLst/>
          </a:prstGeom>
          <a:solidFill>
            <a:schemeClr val="accent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2E162CB6-F73C-43E6-17CD-365F79122BAF}"/>
              </a:ext>
            </a:extLst>
          </p:cNvPr>
          <p:cNvSpPr/>
          <p:nvPr/>
        </p:nvSpPr>
        <p:spPr>
          <a:xfrm>
            <a:off x="21457" y="3327370"/>
            <a:ext cx="3575218" cy="3226385"/>
          </a:xfrm>
          <a:prstGeom prst="hexagon">
            <a:avLst/>
          </a:prstGeom>
          <a:solidFill>
            <a:schemeClr val="accent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BCB960E-B59F-BB7E-D434-CF753DC07A53}"/>
              </a:ext>
            </a:extLst>
          </p:cNvPr>
          <p:cNvSpPr/>
          <p:nvPr/>
        </p:nvSpPr>
        <p:spPr>
          <a:xfrm>
            <a:off x="8559397" y="1671385"/>
            <a:ext cx="3638915" cy="3226385"/>
          </a:xfrm>
          <a:prstGeom prst="hexagon">
            <a:avLst/>
          </a:prstGeom>
          <a:solidFill>
            <a:schemeClr val="accent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51CCF59-90F0-5C94-D036-C51A378E1D5A}"/>
              </a:ext>
            </a:extLst>
          </p:cNvPr>
          <p:cNvSpPr/>
          <p:nvPr/>
        </p:nvSpPr>
        <p:spPr>
          <a:xfrm>
            <a:off x="4908361" y="1420965"/>
            <a:ext cx="4965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ΕΡΕΥΝΑ</a:t>
            </a:r>
            <a:endParaRPr lang="el-G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5CAE23-5AD1-8EC5-3E7C-B13EF5AEDF67}"/>
              </a:ext>
            </a:extLst>
          </p:cNvPr>
          <p:cNvSpPr/>
          <p:nvPr/>
        </p:nvSpPr>
        <p:spPr>
          <a:xfrm>
            <a:off x="-474477" y="3003609"/>
            <a:ext cx="10379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ΚΑΙΝΟΤΟΜΙΑ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5643EA8-4B41-AA95-3294-766D6AE68A4F}"/>
              </a:ext>
            </a:extLst>
          </p:cNvPr>
          <p:cNvSpPr/>
          <p:nvPr/>
        </p:nvSpPr>
        <p:spPr>
          <a:xfrm>
            <a:off x="-767282" y="1371377"/>
            <a:ext cx="4965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ΕΠΙΣΤΗΜΗ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40F4E09-2C51-FA89-01EC-DC0840E480DB}"/>
              </a:ext>
            </a:extLst>
          </p:cNvPr>
          <p:cNvSpPr/>
          <p:nvPr/>
        </p:nvSpPr>
        <p:spPr>
          <a:xfrm>
            <a:off x="-951390" y="4677112"/>
            <a:ext cx="5428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ΚΛΙΜΑΤΙΚΗ ΑΛΛΑΓΗ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C0F7D8F-344E-D030-35BD-9BA5AC59C727}"/>
              </a:ext>
            </a:extLst>
          </p:cNvPr>
          <p:cNvSpPr/>
          <p:nvPr/>
        </p:nvSpPr>
        <p:spPr>
          <a:xfrm>
            <a:off x="8037838" y="2566750"/>
            <a:ext cx="4674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ΝΕΑ ΚΑΠ</a:t>
            </a:r>
          </a:p>
          <a:p>
            <a:pPr algn="ctr"/>
            <a:r>
              <a:rPr lang="el-G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ΠΡΑΣΙΝΗ ΣΥΜΦΩΝΙΑ</a:t>
            </a:r>
            <a:endParaRPr lang="el-G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l-GR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A8F0622-1903-1BEF-B65E-CDF7B407113E}"/>
              </a:ext>
            </a:extLst>
          </p:cNvPr>
          <p:cNvSpPr/>
          <p:nvPr/>
        </p:nvSpPr>
        <p:spPr>
          <a:xfrm>
            <a:off x="8223147" y="-99751"/>
            <a:ext cx="4304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ΒΙΟΔΙΕΓΕΡΤΕΣ</a:t>
            </a:r>
            <a:endParaRPr lang="el-GR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36FA824-4C62-3955-724C-8123C1ABC7AC}"/>
              </a:ext>
            </a:extLst>
          </p:cNvPr>
          <p:cNvSpPr/>
          <p:nvPr/>
        </p:nvSpPr>
        <p:spPr>
          <a:xfrm>
            <a:off x="5013264" y="4626007"/>
            <a:ext cx="4965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ΦΥΤΟΠΡΟΣΤΑΣΙΑ</a:t>
            </a:r>
          </a:p>
          <a:p>
            <a:pPr algn="ctr"/>
            <a:r>
              <a:rPr lang="el-G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ΘΡΕΨΗ</a:t>
            </a:r>
            <a:endParaRPr lang="el-G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06AB945-646C-9447-D4EC-F1ACEE6BE717}"/>
              </a:ext>
            </a:extLst>
          </p:cNvPr>
          <p:cNvSpPr/>
          <p:nvPr/>
        </p:nvSpPr>
        <p:spPr>
          <a:xfrm>
            <a:off x="7367632" y="6159309"/>
            <a:ext cx="4965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dirty="0">
              <a:solidFill>
                <a:srgbClr val="FF0000"/>
              </a:solidFill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Pesticide Metabolomics Group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Download Molecules Free Png Image HQ PNG Image | FreePNGImg">
            <a:extLst>
              <a:ext uri="{FF2B5EF4-FFF2-40B4-BE49-F238E27FC236}">
                <a16:creationId xmlns:a16="http://schemas.microsoft.com/office/drawing/2014/main" id="{B85A5816-C512-DEFF-6E80-7487F93E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8" b="93865" l="968" r="96452">
                        <a14:foregroundMark x1="5484" y1="31288" x2="5484" y2="31288"/>
                        <a14:foregroundMark x1="1290" y1="34969" x2="1290" y2="34969"/>
                        <a14:foregroundMark x1="31290" y1="4908" x2="31290" y2="4908"/>
                        <a14:foregroundMark x1="30000" y1="39877" x2="41613" y2="53374"/>
                        <a14:foregroundMark x1="52581" y1="50307" x2="58710" y2="39264"/>
                        <a14:foregroundMark x1="92581" y1="41104" x2="96452" y2="18405"/>
                        <a14:foregroundMark x1="96452" y1="18405" x2="96452" y2="18405"/>
                        <a14:foregroundMark x1="76452" y1="93865" x2="76774" y2="88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75" y="2087263"/>
            <a:ext cx="1424711" cy="7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randing Concept | Product Innovation - Meaning, Advantages, Disadvantages">
            <a:extLst>
              <a:ext uri="{FF2B5EF4-FFF2-40B4-BE49-F238E27FC236}">
                <a16:creationId xmlns:a16="http://schemas.microsoft.com/office/drawing/2014/main" id="{2A015D2A-902D-43C8-F516-73A4157D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89931" l="9961" r="89941">
                        <a14:foregroundMark x1="41602" y1="9722" x2="45996" y2="5556"/>
                        <a14:foregroundMark x1="45996" y1="5556" x2="47461" y2="5556"/>
                        <a14:foregroundMark x1="47266" y1="67014" x2="47266" y2="64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33" y="3560920"/>
            <a:ext cx="2479625" cy="13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P Strategic Plans - European Commission">
            <a:extLst>
              <a:ext uri="{FF2B5EF4-FFF2-40B4-BE49-F238E27FC236}">
                <a16:creationId xmlns:a16="http://schemas.microsoft.com/office/drawing/2014/main" id="{D5BD458A-7098-255A-B658-D7F4635A3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4750" l="10000" r="90000">
                        <a14:foregroundMark x1="19667" y1="42000" x2="22167" y2="35000"/>
                        <a14:foregroundMark x1="36167" y1="39500" x2="37500" y2="36750"/>
                        <a14:foregroundMark x1="50000" y1="37500" x2="51333" y2="35500"/>
                        <a14:foregroundMark x1="79167" y1="38000" x2="80167" y2="36750"/>
                        <a14:foregroundMark x1="47167" y1="61500" x2="48333" y2="59750"/>
                        <a14:foregroundMark x1="37000" y1="60750" x2="37333" y2="59000"/>
                        <a14:foregroundMark x1="20667" y1="61500" x2="21500" y2="59500"/>
                        <a14:foregroundMark x1="48667" y1="50500" x2="48667" y2="50000"/>
                        <a14:foregroundMark x1="51833" y1="72750" x2="51833" y2="72750"/>
                        <a14:foregroundMark x1="54000" y1="85500" x2="51500" y2="71750"/>
                        <a14:foregroundMark x1="55667" y1="94750" x2="54167" y2="86250"/>
                        <a14:foregroundMark x1="65333" y1="68750" x2="65167" y2="61500"/>
                        <a14:foregroundMark x1="67500" y1="50250" x2="68167" y2="49750"/>
                        <a14:foregroundMark x1="78000" y1="64500" x2="79167" y2="59000"/>
                        <a14:foregroundMark x1="65444" y1="76240" x2="65000" y2="71750"/>
                        <a14:foregroundMark x1="65667" y1="78500" x2="65552" y2="77337"/>
                        <a14:backgroundMark x1="27500" y1="49500" x2="28500" y2="49500"/>
                        <a14:backgroundMark x1="41667" y1="50500" x2="42833" y2="50500"/>
                        <a14:backgroundMark x1="56000" y1="50250" x2="57333" y2="50250"/>
                        <a14:backgroundMark x1="71667" y1="50000" x2="72500" y2="49750"/>
                        <a14:backgroundMark x1="57167" y1="54000" x2="57333" y2="47250"/>
                        <a14:backgroundMark x1="73667" y1="52000" x2="70500" y2="49250"/>
                        <a14:backgroundMark x1="28333" y1="54500" x2="28667" y2="46000"/>
                        <a14:backgroundMark x1="28667" y1="46000" x2="28667" y2="46000"/>
                        <a14:backgroundMark x1="50167" y1="50250" x2="51167" y2="50000"/>
                        <a14:backgroundMark x1="66500" y1="73750" x2="67333" y2="73750"/>
                        <a14:backgroundMark x1="65667" y1="73000" x2="66833" y2="73000"/>
                        <a14:backgroundMark x1="66167" y1="76750" x2="66167" y2="76250"/>
                        <a14:backgroundMark x1="65667" y1="74250" x2="65500" y2="7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 bwMode="auto">
          <a:xfrm>
            <a:off x="8713085" y="2963486"/>
            <a:ext cx="3230394" cy="17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hy It's Time to Rethink School Science Fairs | KQED">
            <a:extLst>
              <a:ext uri="{FF2B5EF4-FFF2-40B4-BE49-F238E27FC236}">
                <a16:creationId xmlns:a16="http://schemas.microsoft.com/office/drawing/2014/main" id="{6980DDFE-1F21-4029-FBCE-B549C74F2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93" y="1914881"/>
            <a:ext cx="801538" cy="80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ditorial Ta Nea: We must confront climate change with maturity | in.gr">
            <a:extLst>
              <a:ext uri="{FF2B5EF4-FFF2-40B4-BE49-F238E27FC236}">
                <a16:creationId xmlns:a16="http://schemas.microsoft.com/office/drawing/2014/main" id="{F863FEC3-CDE0-1700-0048-20D4D5BA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82" y="5247056"/>
            <a:ext cx="1492967" cy="78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ypes of Organic Fertilizers for plants - Importance and Advantages –  TrustBasket">
            <a:extLst>
              <a:ext uri="{FF2B5EF4-FFF2-40B4-BE49-F238E27FC236}">
                <a16:creationId xmlns:a16="http://schemas.microsoft.com/office/drawing/2014/main" id="{E567CAB3-BD8B-2C68-EFE9-04C036E2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81" y="5736198"/>
            <a:ext cx="853906" cy="5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D2B6A-CC91-5B4B-B116-C7244F3D7504}"/>
              </a:ext>
            </a:extLst>
          </p:cNvPr>
          <p:cNvSpPr txBox="1"/>
          <p:nvPr/>
        </p:nvSpPr>
        <p:spPr>
          <a:xfrm>
            <a:off x="575673" y="6487402"/>
            <a:ext cx="404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ΓΕΩΠΟΝΙΚΟ ΠΑΝΕΠ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ΣΤΗΜΙΟ ΑΘΗΝΩΝ</a:t>
            </a:r>
          </a:p>
        </p:txBody>
      </p:sp>
      <p:pic>
        <p:nvPicPr>
          <p:cNvPr id="19" name="Εικόνα 2">
            <a:extLst>
              <a:ext uri="{FF2B5EF4-FFF2-40B4-BE49-F238E27FC236}">
                <a16:creationId xmlns:a16="http://schemas.microsoft.com/office/drawing/2014/main" id="{56A9FDC0-6F5C-CD73-C0B4-C7BF7EE5C0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09121"/>
            <a:ext cx="575673" cy="5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  <p:bldP spid="2" grpId="0"/>
      <p:bldP spid="5" grpId="0"/>
      <p:bldP spid="7" grpId="0"/>
      <p:bldP spid="9" grpId="0"/>
      <p:bldP spid="11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830d7c6-8ca8-4f01-accc-dd561b2e783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105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 kere</dc:creator>
  <cp:lastModifiedBy>Dr K Aliferis</cp:lastModifiedBy>
  <cp:revision>2</cp:revision>
  <dcterms:created xsi:type="dcterms:W3CDTF">2024-01-29T17:58:44Z</dcterms:created>
  <dcterms:modified xsi:type="dcterms:W3CDTF">2024-02-01T00:23:37Z</dcterms:modified>
</cp:coreProperties>
</file>